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1" r:id="rId5"/>
    <p:sldId id="262" r:id="rId6"/>
    <p:sldId id="263" r:id="rId7"/>
    <p:sldId id="260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B1E11-96CA-4499-ADDD-F2E6D0109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80A712-781C-406D-AF40-417DF2075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D673E-140C-4573-AB9A-FC00558A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7E7D-AB86-407D-B23B-998978E4B86E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81C6F1-81DA-42AA-86A9-DAF094558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1473-7B1C-4AA3-AE0D-9F1823F04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6435-824B-4820-838D-D8959F1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17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B5315-8BB6-4B56-9E93-8D8786EB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5EFA2F-1DCD-4135-AB4C-39B7DFA9F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7C5EC-1BB7-430D-A63F-FC4AC3D3E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7E7D-AB86-407D-B23B-998978E4B86E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D6298-F340-4D00-9D3C-23C40158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907954-877B-47AD-9432-73A04DF82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6435-824B-4820-838D-D8959F1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6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65290C-5AEC-472D-B016-F1FAA9E49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BF1E05-D825-40CD-8CDB-F4C9AB415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10724-9A51-40F0-B81E-7D5790B90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7E7D-AB86-407D-B23B-998978E4B86E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D271A-E890-4E22-9223-B556A112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F78EF1-8C07-4914-B05E-911522BEF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6435-824B-4820-838D-D8959F1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87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F7016-A2CF-48DE-B4C8-1C72CCF5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75D8C0-B9A6-4C02-AE81-D87E86CB8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0F331-E2AB-4E93-9B53-1D4C4ECD4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7E7D-AB86-407D-B23B-998978E4B86E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07722F-B2A5-4586-BD57-47785B201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B6AB7A-7314-4A36-A3BA-9EFC53D0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6435-824B-4820-838D-D8959F1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78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5D093-913C-4CF7-A742-B8B08DC62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3BBF0F-C77A-4A84-8F88-82ABAA441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EE89D-74E5-436B-A889-35846370C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7E7D-AB86-407D-B23B-998978E4B86E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3004D2-A3AC-4029-8BC2-3DBF9523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D8F70-2E51-44D6-8E54-AB3482F0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6435-824B-4820-838D-D8959F1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665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A8D0E-14EB-4E42-8420-D64E7876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F55588-9CFC-4C7D-9C23-CDA830BF8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2C3888-DA18-41AF-B82A-AAAD40703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643D99-9010-4E40-B833-5290FF90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7E7D-AB86-407D-B23B-998978E4B86E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8CDE29-3E66-4A6D-AD0A-0F54FA148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F910CC-9768-4C65-992B-30B0DC9FC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6435-824B-4820-838D-D8959F1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82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9E638-8935-4E52-8ADC-FA84FEC7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325398-9AA6-4AB3-9381-16FC6E8C7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8C2C3E-7842-4C22-9ADB-200FE73A1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4194E-9BF8-464C-A922-A8944DDD0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D5DE5C-F6B8-4DBF-994D-EAD1B50417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DF8ADB-C427-4864-A78E-EDAC1D9E0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7E7D-AB86-407D-B23B-998978E4B86E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98D568-6CAB-4D72-9D98-2C560D2ED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735E48-B4EB-49F3-B5E1-999F7D1E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6435-824B-4820-838D-D8959F1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38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D4E8C2-6AE1-4594-B030-9A5263CD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9EF4C7-3946-42BE-BF99-1BE9D4FAE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7E7D-AB86-407D-B23B-998978E4B86E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1AD07A-E496-40B7-BE18-10BC2501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A418D2-8322-4811-AF13-4B422B7E2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6435-824B-4820-838D-D8959F1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6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04B2A4-5844-4BBD-ABCB-6F654E223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7E7D-AB86-407D-B23B-998978E4B86E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A595DD-5112-48A9-831D-740DEB02F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6D93B9-75FE-4E41-999D-ED932388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6435-824B-4820-838D-D8959F1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2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910E1-500C-48AC-8412-479B032BA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F35DC-2241-4678-B262-7315707B5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31C42C-366B-4756-8F59-1941F319E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7BAE35-E06B-4CF8-8B21-79193B248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7E7D-AB86-407D-B23B-998978E4B86E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2CC394-D0CE-497C-A73F-F08E92175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613980-9FB7-45A8-8911-9AD3D4420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6435-824B-4820-838D-D8959F1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380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B656B-DEF9-46D9-ADA6-BCA76B41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4A5D51-4AD2-4B20-884C-A524FF6F0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2B7DF4-ABDD-44BB-AF5B-A9D1188AE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8CEE5F-A83E-4A73-983F-AB014C27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7E7D-AB86-407D-B23B-998978E4B86E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BA3C14-7F84-4792-ABED-FFD5A7478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0ACF6A-4F1F-41D9-A16B-72F5CDFDE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B6435-824B-4820-838D-D8959F1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47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2BA28B-1F56-4300-94DE-9D0A3FA0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468110-ED0F-4A02-BFD5-499A2B9BA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2CE70C-752F-45D6-A934-9854CB73D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47E7D-AB86-407D-B23B-998978E4B86E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37C48-7DFB-4611-ABBB-D12503024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D8D56-9B66-414D-8F1A-B8467B3E4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B6435-824B-4820-838D-D8959F151D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83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3B277-D5A6-43E4-93C8-07C5C7BE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폴더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C48754-C7F1-4EF8-AE09-6122E234B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1510" y="1825625"/>
            <a:ext cx="4682289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Index.html : main html</a:t>
            </a:r>
          </a:p>
          <a:p>
            <a:r>
              <a:rPr lang="en-US" altLang="ko-KR" sz="2000" dirty="0"/>
              <a:t>Intangible.html : </a:t>
            </a:r>
            <a:r>
              <a:rPr lang="ko-KR" altLang="en-US" sz="2000" dirty="0"/>
              <a:t>무형유산 </a:t>
            </a:r>
            <a:r>
              <a:rPr lang="en-US" altLang="ko-KR" sz="2000" dirty="0"/>
              <a:t>html</a:t>
            </a:r>
          </a:p>
          <a:p>
            <a:r>
              <a:rPr lang="en-US" altLang="ko-KR" sz="2000" dirty="0"/>
              <a:t>Natural.html : </a:t>
            </a:r>
            <a:r>
              <a:rPr lang="ko-KR" altLang="en-US" sz="2000" dirty="0"/>
              <a:t>자연유산 </a:t>
            </a:r>
            <a:r>
              <a:rPr lang="en-US" altLang="ko-KR" sz="2000" dirty="0"/>
              <a:t>html</a:t>
            </a:r>
          </a:p>
          <a:p>
            <a:r>
              <a:rPr lang="en-US" altLang="ko-KR" sz="2000" dirty="0"/>
              <a:t>Tangible.html : </a:t>
            </a:r>
            <a:r>
              <a:rPr lang="ko-KR" altLang="en-US" sz="2000" dirty="0"/>
              <a:t>유형유산 </a:t>
            </a:r>
            <a:r>
              <a:rPr lang="en-US" altLang="ko-KR" sz="2000" dirty="0"/>
              <a:t>html</a:t>
            </a:r>
          </a:p>
          <a:p>
            <a:r>
              <a:rPr lang="en-US" altLang="ko-KR" sz="2000" dirty="0"/>
              <a:t>Build : unity </a:t>
            </a:r>
            <a:r>
              <a:rPr lang="en-US" altLang="ko-KR" sz="2000" dirty="0" err="1"/>
              <a:t>webgl</a:t>
            </a:r>
            <a:r>
              <a:rPr lang="en-US" altLang="ko-KR" sz="2000" dirty="0"/>
              <a:t> </a:t>
            </a:r>
            <a:r>
              <a:rPr lang="ko-KR" altLang="en-US" sz="2000" dirty="0" err="1"/>
              <a:t>빌드파일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13DD95-DEC6-4B35-8D9C-2FB15549D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169"/>
            <a:ext cx="57721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78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6F95F-3C7C-4186-923D-8A9D69529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구현되어있는</a:t>
            </a:r>
            <a:r>
              <a:rPr lang="ko-KR" altLang="en-US" dirty="0"/>
              <a:t>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263A8-FEA1-4A46-A0F1-1187F77F7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마우스 </a:t>
            </a:r>
            <a:r>
              <a:rPr lang="ko-KR" altLang="en-US" dirty="0" err="1"/>
              <a:t>휠에따른</a:t>
            </a:r>
            <a:r>
              <a:rPr lang="ko-KR" altLang="en-US" dirty="0"/>
              <a:t> 카메라 이동</a:t>
            </a:r>
            <a:endParaRPr lang="en-US" altLang="ko-KR" dirty="0"/>
          </a:p>
          <a:p>
            <a:r>
              <a:rPr lang="ko-KR" altLang="en-US" dirty="0"/>
              <a:t>하단 </a:t>
            </a:r>
            <a:r>
              <a:rPr lang="ko-KR" altLang="en-US" dirty="0" err="1"/>
              <a:t>페이지네비게이션</a:t>
            </a:r>
            <a:r>
              <a:rPr lang="ko-KR" altLang="en-US" dirty="0"/>
              <a:t> </a:t>
            </a:r>
            <a:r>
              <a:rPr lang="ko-KR" altLang="en-US" dirty="0" err="1"/>
              <a:t>버튼에따른</a:t>
            </a:r>
            <a:r>
              <a:rPr lang="ko-KR" altLang="en-US" dirty="0"/>
              <a:t> 카메라 이동</a:t>
            </a:r>
            <a:endParaRPr lang="en-US" altLang="ko-KR" dirty="0"/>
          </a:p>
          <a:p>
            <a:r>
              <a:rPr lang="ko-KR" altLang="en-US" dirty="0"/>
              <a:t>마우스 드래그에 따른 카메라 회전</a:t>
            </a:r>
            <a:endParaRPr lang="en-US" altLang="ko-KR" dirty="0"/>
          </a:p>
          <a:p>
            <a:r>
              <a:rPr lang="en-US" altLang="ko-KR" dirty="0"/>
              <a:t>main.html</a:t>
            </a:r>
            <a:r>
              <a:rPr lang="ko-KR" altLang="en-US" dirty="0"/>
              <a:t>에서 이름 </a:t>
            </a:r>
            <a:r>
              <a:rPr lang="ko-KR" altLang="en-US" dirty="0" err="1"/>
              <a:t>클릭에따른</a:t>
            </a:r>
            <a:r>
              <a:rPr lang="ko-KR" altLang="en-US" dirty="0"/>
              <a:t> 웹페이지 이동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(ex. main.html </a:t>
            </a:r>
            <a:r>
              <a:rPr lang="ko-KR" altLang="en-US" dirty="0"/>
              <a:t>에서 무형유산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/>
              <a:t>intangible.html</a:t>
            </a:r>
            <a:r>
              <a:rPr lang="ko-KR" altLang="en-US" dirty="0"/>
              <a:t>로 이동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B0FC0D-F58A-4C1B-BF6F-1DADDF261196}"/>
              </a:ext>
            </a:extLst>
          </p:cNvPr>
          <p:cNvGrpSpPr/>
          <p:nvPr/>
        </p:nvGrpSpPr>
        <p:grpSpPr>
          <a:xfrm>
            <a:off x="2993329" y="4407694"/>
            <a:ext cx="5222724" cy="1220956"/>
            <a:chOff x="1005234" y="3923827"/>
            <a:chExt cx="9239554" cy="216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B2F4893-0992-4A85-A086-33353C31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5234" y="3923827"/>
              <a:ext cx="3921702" cy="2160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9DCB5F5-D043-461A-9C2C-CE2D4E5D4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3086" y="3923827"/>
              <a:ext cx="3921702" cy="21600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9C7E1D8-6BE9-4FB5-8386-C1DA16E13099}"/>
                </a:ext>
              </a:extLst>
            </p:cNvPr>
            <p:cNvSpPr/>
            <p:nvPr/>
          </p:nvSpPr>
          <p:spPr>
            <a:xfrm>
              <a:off x="2260604" y="4870027"/>
              <a:ext cx="1410961" cy="453813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C76CBF3-1AD7-431D-AA27-D8169C0960DA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671565" y="5096934"/>
              <a:ext cx="2573448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2975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31169-938B-41A3-9487-22EAE0E3F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구현되어있는</a:t>
            </a:r>
            <a:r>
              <a:rPr lang="ko-KR" altLang="en-US" dirty="0"/>
              <a:t>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B97A5B-84B8-41C5-BFA4-2F657891F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5305"/>
            <a:ext cx="10515600" cy="4968027"/>
          </a:xfrm>
        </p:spPr>
        <p:txBody>
          <a:bodyPr/>
          <a:lstStyle/>
          <a:p>
            <a:r>
              <a:rPr lang="en-US" altLang="ko-KR" dirty="0" err="1"/>
              <a:t>Conbutton</a:t>
            </a:r>
            <a:r>
              <a:rPr lang="en-US" altLang="ko-KR" dirty="0"/>
              <a:t>(</a:t>
            </a:r>
            <a:r>
              <a:rPr lang="ko-KR" altLang="en-US" dirty="0"/>
              <a:t>주황색 십자 버튼</a:t>
            </a:r>
            <a:r>
              <a:rPr lang="en-US" altLang="ko-KR" dirty="0"/>
              <a:t>    )</a:t>
            </a:r>
            <a:r>
              <a:rPr lang="ko-KR" altLang="en-US" dirty="0"/>
              <a:t>을 누르면 현재 카메라가 위치한 </a:t>
            </a:r>
            <a:r>
              <a:rPr lang="en-US" altLang="ko-KR" dirty="0"/>
              <a:t>position</a:t>
            </a:r>
            <a:r>
              <a:rPr lang="ko-KR" altLang="en-US" dirty="0"/>
              <a:t>의 정보를 알 수 있음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040EC6-6BE6-4C0B-9623-7ABEAF9C8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90039" l="9375" r="90234">
                        <a14:foregroundMark x1="53711" y1="9375" x2="53711" y2="9375"/>
                        <a14:foregroundMark x1="9375" y1="51563" x2="9375" y2="51563"/>
                        <a14:foregroundMark x1="57422" y1="90234" x2="57031" y2="90234"/>
                        <a14:foregroundMark x1="90234" y1="52930" x2="90234" y2="5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7066" y="1805306"/>
            <a:ext cx="409574" cy="4095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4E2E12-F62B-4E33-BC7A-59C4DB295C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000" t="38198" b="17753"/>
          <a:stretch/>
        </p:blipFill>
        <p:spPr>
          <a:xfrm>
            <a:off x="541767" y="2709333"/>
            <a:ext cx="10780171" cy="317986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B22D2AD-7698-48F6-974D-FCA59E16B16E}"/>
              </a:ext>
            </a:extLst>
          </p:cNvPr>
          <p:cNvSpPr/>
          <p:nvPr/>
        </p:nvSpPr>
        <p:spPr>
          <a:xfrm>
            <a:off x="4420911" y="3786292"/>
            <a:ext cx="797556" cy="41994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5D9EEA1-5E82-417B-ABE5-C56CD603D9C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218467" y="3996266"/>
            <a:ext cx="2069640" cy="81280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EAC276-88D7-4271-8D7D-B2749F4A0E32}"/>
              </a:ext>
            </a:extLst>
          </p:cNvPr>
          <p:cNvSpPr/>
          <p:nvPr/>
        </p:nvSpPr>
        <p:spPr>
          <a:xfrm>
            <a:off x="7287720" y="4732816"/>
            <a:ext cx="797556" cy="19087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9FF404-618C-465B-9D5C-8A71734787C7}"/>
              </a:ext>
            </a:extLst>
          </p:cNvPr>
          <p:cNvSpPr/>
          <p:nvPr/>
        </p:nvSpPr>
        <p:spPr>
          <a:xfrm>
            <a:off x="8083192" y="4733950"/>
            <a:ext cx="2320648" cy="1009837"/>
          </a:xfrm>
          <a:prstGeom prst="rect">
            <a:avLst/>
          </a:prstGeom>
          <a:solidFill>
            <a:srgbClr val="FF0000">
              <a:alpha val="40000"/>
            </a:srgb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택견의 </a:t>
            </a:r>
            <a:r>
              <a:rPr lang="en-US" altLang="ko-KR" sz="1200" dirty="0"/>
              <a:t>360VR</a:t>
            </a:r>
            <a:r>
              <a:rPr lang="ko-KR" altLang="en-US" sz="1200" dirty="0"/>
              <a:t>버튼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en-US" altLang="ko-KR" sz="1200" dirty="0"/>
              <a:t>,</a:t>
            </a:r>
          </a:p>
          <a:p>
            <a:r>
              <a:rPr lang="en-US" altLang="ko-KR" sz="1200" dirty="0" err="1"/>
              <a:t>Javascript</a:t>
            </a:r>
            <a:r>
              <a:rPr lang="ko-KR" altLang="en-US" sz="1200" dirty="0"/>
              <a:t>의</a:t>
            </a:r>
            <a:r>
              <a:rPr lang="en-US" altLang="ko-KR" sz="1200" dirty="0"/>
              <a:t>VR360ButtonJs()</a:t>
            </a:r>
            <a:r>
              <a:rPr lang="ko-KR" altLang="en-US" sz="1200" dirty="0"/>
              <a:t>함수가 호출되며 카메라 </a:t>
            </a:r>
            <a:r>
              <a:rPr lang="en-US" altLang="ko-KR" sz="1200" dirty="0" err="1"/>
              <a:t>postion</a:t>
            </a:r>
            <a:r>
              <a:rPr lang="ko-KR" altLang="en-US" sz="1200" dirty="0"/>
              <a:t>이 태껸이라는 것을 알려줌</a:t>
            </a:r>
          </a:p>
        </p:txBody>
      </p:sp>
    </p:spTree>
    <p:extLst>
      <p:ext uri="{BB962C8B-B14F-4D97-AF65-F5344CB8AC3E}">
        <p14:creationId xmlns:p14="http://schemas.microsoft.com/office/powerpoint/2010/main" val="665339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C84D35-50BD-4314-A52C-807AEF820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C41823-2528-4861-8D0E-178B4DCDA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Conbutton</a:t>
            </a:r>
            <a:r>
              <a:rPr lang="ko-KR" altLang="en-US" dirty="0"/>
              <a:t> 정보는 </a:t>
            </a:r>
            <a:r>
              <a:rPr lang="en-US" altLang="ko-KR" dirty="0" err="1"/>
              <a:t>js</a:t>
            </a:r>
            <a:r>
              <a:rPr lang="ko-KR" altLang="en-US" dirty="0"/>
              <a:t>폴더</a:t>
            </a:r>
            <a:r>
              <a:rPr lang="en-US" altLang="ko-KR" dirty="0"/>
              <a:t>&gt; main.js </a:t>
            </a:r>
            <a:r>
              <a:rPr lang="ko-KR" altLang="en-US" dirty="0"/>
              <a:t>에 있는 함수를 참고하시면 됩니다</a:t>
            </a:r>
            <a:endParaRPr lang="en-US" altLang="ko-KR" dirty="0"/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Asset3DButtonJs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//3D Asset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버튼   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VR360ButtonJs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//360VR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버튼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ThreeFaceVideoJs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//3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면 버튼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MediaArtJs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미디어아트 버튼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VideoJs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동영상버튼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ASMRJs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//ASMR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버튼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95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91544-4CEA-4210-9745-8160D04D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3EC84-9956-491A-B8BF-1EBD6D3F4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Conbutton</a:t>
            </a:r>
            <a:r>
              <a:rPr lang="en-US" altLang="ko-KR" dirty="0"/>
              <a:t> </a:t>
            </a:r>
            <a:r>
              <a:rPr lang="ko-KR" altLang="en-US" dirty="0"/>
              <a:t>테스트를 위해 무형유산의 </a:t>
            </a:r>
            <a:r>
              <a:rPr lang="en-US" altLang="ko-KR" dirty="0"/>
              <a:t>3DAsset </a:t>
            </a:r>
            <a:r>
              <a:rPr lang="ko-KR" altLang="en-US" dirty="0"/>
              <a:t>버튼을 눌러 각각의 콘텐츠가 나오도록 구현해 보았습니다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FC7FDFB-6AF4-4795-A2D3-1427B5A6AB31}"/>
              </a:ext>
            </a:extLst>
          </p:cNvPr>
          <p:cNvGrpSpPr/>
          <p:nvPr/>
        </p:nvGrpSpPr>
        <p:grpSpPr>
          <a:xfrm>
            <a:off x="1629830" y="2905759"/>
            <a:ext cx="4412823" cy="3163147"/>
            <a:chOff x="1203110" y="2838026"/>
            <a:chExt cx="6197538" cy="44424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1FE3D2-EEA9-448E-82F8-78FCA7C97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3110" y="2838026"/>
              <a:ext cx="4364570" cy="444244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A092CB9-13EB-47BC-8813-01C8A9CF7570}"/>
                </a:ext>
              </a:extLst>
            </p:cNvPr>
            <p:cNvSpPr/>
            <p:nvPr/>
          </p:nvSpPr>
          <p:spPr>
            <a:xfrm>
              <a:off x="2173853" y="2838026"/>
              <a:ext cx="562574" cy="14901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953F26E-C94C-4123-A2B6-FC4A6DBF478F}"/>
                </a:ext>
              </a:extLst>
            </p:cNvPr>
            <p:cNvSpPr/>
            <p:nvPr/>
          </p:nvSpPr>
          <p:spPr>
            <a:xfrm>
              <a:off x="1657584" y="5586255"/>
              <a:ext cx="3422416" cy="115321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357F09-A9EC-44E2-9CB5-4EA401D060D7}"/>
                </a:ext>
              </a:extLst>
            </p:cNvPr>
            <p:cNvSpPr/>
            <p:nvPr/>
          </p:nvSpPr>
          <p:spPr>
            <a:xfrm>
              <a:off x="5080000" y="5586255"/>
              <a:ext cx="2320648" cy="1009837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/>
                <a:t>단순 테스트를 위한 부분이니 후에 삭제하셔도 됩니다</a:t>
              </a:r>
              <a:r>
                <a:rPr lang="en-US" altLang="ko-KR" sz="1200" dirty="0"/>
                <a:t>!</a:t>
              </a:r>
              <a:endParaRPr lang="ko-KR" altLang="en-US" sz="1200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9CA3614-62D3-4FFC-8A16-374323E67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5390" y="2855171"/>
              <a:ext cx="2868932" cy="261968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A73528F-BCC0-42A4-A821-B27DB2421E75}"/>
                </a:ext>
              </a:extLst>
            </p:cNvPr>
            <p:cNvSpPr/>
            <p:nvPr/>
          </p:nvSpPr>
          <p:spPr>
            <a:xfrm>
              <a:off x="3755390" y="2852394"/>
              <a:ext cx="2868932" cy="2619680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2E44096-8532-475B-AA08-6AB88C5FD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179" y="2905759"/>
            <a:ext cx="4204575" cy="295804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3A05BB-B599-4B68-ACD2-84EACF04BED8}"/>
              </a:ext>
            </a:extLst>
          </p:cNvPr>
          <p:cNvSpPr/>
          <p:nvPr/>
        </p:nvSpPr>
        <p:spPr>
          <a:xfrm>
            <a:off x="8142387" y="2918552"/>
            <a:ext cx="2441367" cy="719033"/>
          </a:xfrm>
          <a:prstGeom prst="rect">
            <a:avLst/>
          </a:prstGeom>
          <a:solidFill>
            <a:srgbClr val="0070C0">
              <a:alpha val="40000"/>
            </a:srgb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버튼에 따라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 </a:t>
            </a:r>
            <a:r>
              <a:rPr lang="ko-KR" altLang="en-US" sz="1200" dirty="0"/>
              <a:t>주소를 바꿈</a:t>
            </a:r>
          </a:p>
        </p:txBody>
      </p:sp>
    </p:spTree>
    <p:extLst>
      <p:ext uri="{BB962C8B-B14F-4D97-AF65-F5344CB8AC3E}">
        <p14:creationId xmlns:p14="http://schemas.microsoft.com/office/powerpoint/2010/main" val="290870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7A4F8-D08A-4B86-BF50-B499B1B31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5F1AB4-88D7-44A8-978C-3DC38AFDD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4" name="Sunny Desert _ Unity-WebXR-Export - Chrome 2021-11-04 13-30-04">
            <a:hlinkClick r:id="" action="ppaction://media"/>
            <a:extLst>
              <a:ext uri="{FF2B5EF4-FFF2-40B4-BE49-F238E27FC236}">
                <a16:creationId xmlns:a16="http://schemas.microsoft.com/office/drawing/2014/main" id="{1CCB2DD4-7CA5-4E5E-A40B-8A830EB9E7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7310" y="2397775"/>
            <a:ext cx="7417540" cy="409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4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44E44-194E-49C0-98FE-074101392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Conbutton</a:t>
            </a:r>
            <a:r>
              <a:rPr lang="en-US" altLang="ko-KR" dirty="0"/>
              <a:t> </a:t>
            </a:r>
            <a:r>
              <a:rPr lang="ko-KR" altLang="en-US" dirty="0"/>
              <a:t>정보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C3714-DEAB-47F5-B323-488A4B05131E}"/>
              </a:ext>
            </a:extLst>
          </p:cNvPr>
          <p:cNvSpPr txBox="1"/>
          <p:nvPr/>
        </p:nvSpPr>
        <p:spPr>
          <a:xfrm>
            <a:off x="525505" y="1616107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바탕체" panose="02030609000101010101" pitchFamily="17" charset="-127"/>
                <a:ea typeface="바탕체" panose="02030609000101010101" pitchFamily="17" charset="-127"/>
              </a:rPr>
              <a:t>사이트맵</a:t>
            </a:r>
            <a:r>
              <a:rPr lang="en-US" altLang="ko-KR" dirty="0">
                <a:latin typeface="바탕체" panose="02030609000101010101" pitchFamily="17" charset="-127"/>
                <a:ea typeface="바탕체" panose="02030609000101010101" pitchFamily="17" charset="-127"/>
              </a:rPr>
              <a:t>&amp;</a:t>
            </a:r>
            <a:r>
              <a:rPr lang="ko-KR" altLang="en-US" dirty="0">
                <a:latin typeface="바탕체" panose="02030609000101010101" pitchFamily="17" charset="-127"/>
                <a:ea typeface="바탕체" panose="02030609000101010101" pitchFamily="17" charset="-127"/>
              </a:rPr>
              <a:t>워크플로우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0D1089-C3FC-48CA-A757-C1822EDED434}"/>
              </a:ext>
            </a:extLst>
          </p:cNvPr>
          <p:cNvSpPr/>
          <p:nvPr/>
        </p:nvSpPr>
        <p:spPr>
          <a:xfrm>
            <a:off x="4454717" y="1409654"/>
            <a:ext cx="1455172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메인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A0CBDF-B5B7-4804-9C6A-C4F54509EF98}"/>
              </a:ext>
            </a:extLst>
          </p:cNvPr>
          <p:cNvSpPr/>
          <p:nvPr/>
        </p:nvSpPr>
        <p:spPr>
          <a:xfrm>
            <a:off x="403042" y="2800087"/>
            <a:ext cx="1455171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무형유산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7F8DA7-FE06-4FC3-8652-7CDCE1AEAF2C}"/>
              </a:ext>
            </a:extLst>
          </p:cNvPr>
          <p:cNvSpPr/>
          <p:nvPr/>
        </p:nvSpPr>
        <p:spPr>
          <a:xfrm>
            <a:off x="398140" y="3255293"/>
            <a:ext cx="1455172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택견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DA1068-F4E1-405C-A6C5-1204D72EE1AE}"/>
              </a:ext>
            </a:extLst>
          </p:cNvPr>
          <p:cNvSpPr/>
          <p:nvPr/>
        </p:nvSpPr>
        <p:spPr>
          <a:xfrm>
            <a:off x="6254381" y="2264577"/>
            <a:ext cx="1455172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CMS</a:t>
            </a:r>
            <a:endParaRPr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DA675B-CD72-4FF1-9D88-0ED97644B9B0}"/>
              </a:ext>
            </a:extLst>
          </p:cNvPr>
          <p:cNvSpPr/>
          <p:nvPr/>
        </p:nvSpPr>
        <p:spPr>
          <a:xfrm>
            <a:off x="398140" y="3709439"/>
            <a:ext cx="1455172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판소리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E36733-BBBF-4B9E-A921-4EDEAFA2FD5A}"/>
              </a:ext>
            </a:extLst>
          </p:cNvPr>
          <p:cNvSpPr/>
          <p:nvPr/>
        </p:nvSpPr>
        <p:spPr>
          <a:xfrm>
            <a:off x="398140" y="4159151"/>
            <a:ext cx="1455172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굿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B64272-27E8-4F3D-A29C-84ADFC391DC6}"/>
              </a:ext>
            </a:extLst>
          </p:cNvPr>
          <p:cNvSpPr/>
          <p:nvPr/>
        </p:nvSpPr>
        <p:spPr>
          <a:xfrm>
            <a:off x="398140" y="4608863"/>
            <a:ext cx="1455172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처용무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E624CE-7C61-4EF9-AF8F-AFF177DC7D2C}"/>
              </a:ext>
            </a:extLst>
          </p:cNvPr>
          <p:cNvSpPr/>
          <p:nvPr/>
        </p:nvSpPr>
        <p:spPr>
          <a:xfrm>
            <a:off x="398140" y="5058575"/>
            <a:ext cx="1455172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수문장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2691ED-E436-4365-8A7F-7070AF06E9A2}"/>
              </a:ext>
            </a:extLst>
          </p:cNvPr>
          <p:cNvSpPr/>
          <p:nvPr/>
        </p:nvSpPr>
        <p:spPr>
          <a:xfrm>
            <a:off x="398140" y="5508287"/>
            <a:ext cx="1455172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궁궐 </a:t>
            </a:r>
            <a:r>
              <a:rPr lang="ko-KR" altLang="en-US" sz="1000" b="1" dirty="0" err="1"/>
              <a:t>호위군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algn="ctr"/>
            <a:r>
              <a:rPr lang="ko-KR" altLang="en-US" sz="1000" b="1" dirty="0" err="1"/>
              <a:t>서열식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첩종의식</a:t>
            </a:r>
            <a:endParaRPr lang="ko-KR" altLang="en-US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9F9BB4-564F-40BE-B9AB-9C66F2D66D94}"/>
              </a:ext>
            </a:extLst>
          </p:cNvPr>
          <p:cNvSpPr/>
          <p:nvPr/>
        </p:nvSpPr>
        <p:spPr>
          <a:xfrm>
            <a:off x="4450951" y="3255293"/>
            <a:ext cx="1455172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1.</a:t>
            </a:r>
            <a:r>
              <a:rPr lang="ko-KR" altLang="en-US" sz="1000" b="1" dirty="0"/>
              <a:t>설악산 </a:t>
            </a:r>
            <a:r>
              <a:rPr lang="ko-KR" altLang="en-US" sz="1000" b="1" dirty="0" err="1"/>
              <a:t>꽃지리</a:t>
            </a:r>
            <a:endParaRPr lang="ko-KR" altLang="en-US" sz="10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9C1EEB-FF99-409F-AD49-A279F54C4FF6}"/>
              </a:ext>
            </a:extLst>
          </p:cNvPr>
          <p:cNvSpPr/>
          <p:nvPr/>
        </p:nvSpPr>
        <p:spPr>
          <a:xfrm>
            <a:off x="4454717" y="3713799"/>
            <a:ext cx="1455172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2. </a:t>
            </a:r>
            <a:r>
              <a:rPr lang="ko-KR" altLang="en-US" sz="1000" b="1" dirty="0"/>
              <a:t>반딧불이와 춤을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F0415A-BDA4-40AD-86C9-D1F13CF0A20D}"/>
              </a:ext>
            </a:extLst>
          </p:cNvPr>
          <p:cNvSpPr/>
          <p:nvPr/>
        </p:nvSpPr>
        <p:spPr>
          <a:xfrm>
            <a:off x="4450951" y="4529662"/>
            <a:ext cx="1455172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4.</a:t>
            </a:r>
            <a:r>
              <a:rPr lang="ko-KR" altLang="en-US" sz="1000" b="1" dirty="0"/>
              <a:t>조선왕릉 숲길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444EF2-BA6E-412B-9B11-4073C7840169}"/>
              </a:ext>
            </a:extLst>
          </p:cNvPr>
          <p:cNvSpPr/>
          <p:nvPr/>
        </p:nvSpPr>
        <p:spPr>
          <a:xfrm>
            <a:off x="4454717" y="4979374"/>
            <a:ext cx="1455172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5.</a:t>
            </a:r>
            <a:r>
              <a:rPr lang="ko-KR" altLang="en-US" sz="1000" b="1" dirty="0"/>
              <a:t>한반도 자연유산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2B0911-F7FC-42F3-B74B-D0DEFB4F2603}"/>
              </a:ext>
            </a:extLst>
          </p:cNvPr>
          <p:cNvSpPr/>
          <p:nvPr/>
        </p:nvSpPr>
        <p:spPr>
          <a:xfrm>
            <a:off x="4460700" y="4123606"/>
            <a:ext cx="1455172" cy="3280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3.</a:t>
            </a:r>
            <a:r>
              <a:rPr lang="ko-KR" altLang="en-US" sz="1000" b="1" dirty="0"/>
              <a:t> 을숙도 </a:t>
            </a:r>
            <a:r>
              <a:rPr lang="ko-KR" altLang="en-US" sz="1000" b="1" dirty="0" err="1"/>
              <a:t>대탐험</a:t>
            </a:r>
            <a:endParaRPr lang="ko-KR" altLang="en-US" sz="1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CBC6E-391D-48B2-A799-3B124C5396F6}"/>
              </a:ext>
            </a:extLst>
          </p:cNvPr>
          <p:cNvSpPr/>
          <p:nvPr/>
        </p:nvSpPr>
        <p:spPr>
          <a:xfrm>
            <a:off x="7569710" y="3255293"/>
            <a:ext cx="1455172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1.6.25 </a:t>
            </a:r>
            <a:r>
              <a:rPr lang="ko-KR" altLang="en-US" sz="1000" b="1" dirty="0"/>
              <a:t>전쟁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607C64-5FE1-4DC5-A299-392B444995AC}"/>
              </a:ext>
            </a:extLst>
          </p:cNvPr>
          <p:cNvSpPr/>
          <p:nvPr/>
        </p:nvSpPr>
        <p:spPr>
          <a:xfrm>
            <a:off x="7571735" y="3709439"/>
            <a:ext cx="1455172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2. </a:t>
            </a:r>
            <a:r>
              <a:rPr lang="ko-KR" altLang="en-US" sz="1000" b="1" dirty="0"/>
              <a:t>소대헌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2592FA-6F37-46D7-9D99-062F5272A4DC}"/>
              </a:ext>
            </a:extLst>
          </p:cNvPr>
          <p:cNvSpPr/>
          <p:nvPr/>
        </p:nvSpPr>
        <p:spPr>
          <a:xfrm>
            <a:off x="7573760" y="4159151"/>
            <a:ext cx="1455172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3.</a:t>
            </a:r>
            <a:r>
              <a:rPr lang="ko-KR" altLang="en-US" sz="1000" b="1" dirty="0"/>
              <a:t>수원화성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F72FF8-FDFA-429A-9D8D-AF265FB9AB1F}"/>
              </a:ext>
            </a:extLst>
          </p:cNvPr>
          <p:cNvSpPr/>
          <p:nvPr/>
        </p:nvSpPr>
        <p:spPr>
          <a:xfrm>
            <a:off x="7575785" y="4608863"/>
            <a:ext cx="1455172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4. </a:t>
            </a:r>
            <a:r>
              <a:rPr lang="ko-KR" altLang="en-US" sz="1000" b="1" dirty="0"/>
              <a:t>고인돌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7059E5-E516-47AB-BC92-0EC1FA08727A}"/>
              </a:ext>
            </a:extLst>
          </p:cNvPr>
          <p:cNvSpPr/>
          <p:nvPr/>
        </p:nvSpPr>
        <p:spPr>
          <a:xfrm>
            <a:off x="7577811" y="5054215"/>
            <a:ext cx="1455172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5.</a:t>
            </a:r>
            <a:r>
              <a:rPr lang="ko-KR" altLang="en-US" sz="1000" b="1" dirty="0"/>
              <a:t>통도사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6EE2522-1D51-4727-95B4-AE466BF2B18C}"/>
              </a:ext>
            </a:extLst>
          </p:cNvPr>
          <p:cNvSpPr/>
          <p:nvPr/>
        </p:nvSpPr>
        <p:spPr>
          <a:xfrm>
            <a:off x="7567402" y="5508287"/>
            <a:ext cx="1455172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6.</a:t>
            </a:r>
            <a:r>
              <a:rPr lang="ko-KR" altLang="en-US" sz="1000" b="1" dirty="0"/>
              <a:t>한양도성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BD2699-762C-4384-866F-D221F73D2885}"/>
              </a:ext>
            </a:extLst>
          </p:cNvPr>
          <p:cNvSpPr/>
          <p:nvPr/>
        </p:nvSpPr>
        <p:spPr>
          <a:xfrm>
            <a:off x="4450951" y="2799887"/>
            <a:ext cx="1451406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자연유산        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A848A6-1CB7-4EE0-9EC9-434F6A3E9A31}"/>
              </a:ext>
            </a:extLst>
          </p:cNvPr>
          <p:cNvSpPr/>
          <p:nvPr/>
        </p:nvSpPr>
        <p:spPr>
          <a:xfrm>
            <a:off x="7571452" y="2785598"/>
            <a:ext cx="1451405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유형유산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16A85B6-2CE0-464A-8CE0-90C5C0BA580E}"/>
              </a:ext>
            </a:extLst>
          </p:cNvPr>
          <p:cNvCxnSpPr>
            <a:cxnSpLocks/>
          </p:cNvCxnSpPr>
          <p:nvPr/>
        </p:nvCxnSpPr>
        <p:spPr>
          <a:xfrm>
            <a:off x="5188286" y="1996871"/>
            <a:ext cx="1066383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6D4106F-3385-4895-BB8D-56CDE44BB563}"/>
              </a:ext>
            </a:extLst>
          </p:cNvPr>
          <p:cNvSpPr/>
          <p:nvPr/>
        </p:nvSpPr>
        <p:spPr>
          <a:xfrm>
            <a:off x="6249623" y="1395274"/>
            <a:ext cx="1455171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3D Asset</a:t>
            </a:r>
            <a:endParaRPr lang="ko-KR" altLang="en-US" sz="10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5FE5DE-ABAA-4901-B42E-6D417EDBB0F9}"/>
              </a:ext>
            </a:extLst>
          </p:cNvPr>
          <p:cNvSpPr/>
          <p:nvPr/>
        </p:nvSpPr>
        <p:spPr>
          <a:xfrm>
            <a:off x="6254383" y="1823513"/>
            <a:ext cx="1455171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360VR</a:t>
            </a:r>
            <a:endParaRPr lang="ko-KR" altLang="en-US" sz="1000" b="1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F6391A9-3C5B-42A5-8839-9115694E7B69}"/>
              </a:ext>
            </a:extLst>
          </p:cNvPr>
          <p:cNvCxnSpPr>
            <a:cxnSpLocks/>
          </p:cNvCxnSpPr>
          <p:nvPr/>
        </p:nvCxnSpPr>
        <p:spPr>
          <a:xfrm>
            <a:off x="8294208" y="3051703"/>
            <a:ext cx="0" cy="26326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73FB0F2-A3B2-4FE0-A548-16D16485E6EC}"/>
              </a:ext>
            </a:extLst>
          </p:cNvPr>
          <p:cNvCxnSpPr>
            <a:cxnSpLocks/>
          </p:cNvCxnSpPr>
          <p:nvPr/>
        </p:nvCxnSpPr>
        <p:spPr>
          <a:xfrm>
            <a:off x="6080540" y="1582533"/>
            <a:ext cx="0" cy="86235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C57BC6-3E3A-4A6A-AE85-55765A2D079A}"/>
              </a:ext>
            </a:extLst>
          </p:cNvPr>
          <p:cNvCxnSpPr>
            <a:cxnSpLocks/>
          </p:cNvCxnSpPr>
          <p:nvPr/>
        </p:nvCxnSpPr>
        <p:spPr>
          <a:xfrm>
            <a:off x="6080540" y="1582533"/>
            <a:ext cx="173841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B8A1DAC-424F-479E-8C21-95C0BB59EF4C}"/>
              </a:ext>
            </a:extLst>
          </p:cNvPr>
          <p:cNvCxnSpPr>
            <a:cxnSpLocks/>
          </p:cNvCxnSpPr>
          <p:nvPr/>
        </p:nvCxnSpPr>
        <p:spPr>
          <a:xfrm>
            <a:off x="6080540" y="2444883"/>
            <a:ext cx="173841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83CBA60-8D67-41BF-90E1-0CDD43BAFB92}"/>
              </a:ext>
            </a:extLst>
          </p:cNvPr>
          <p:cNvCxnSpPr>
            <a:cxnSpLocks/>
          </p:cNvCxnSpPr>
          <p:nvPr/>
        </p:nvCxnSpPr>
        <p:spPr>
          <a:xfrm>
            <a:off x="5176654" y="3074531"/>
            <a:ext cx="0" cy="26326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1F00928-1CB9-40FF-943C-D22491B45B66}"/>
              </a:ext>
            </a:extLst>
          </p:cNvPr>
          <p:cNvCxnSpPr>
            <a:cxnSpLocks/>
          </p:cNvCxnSpPr>
          <p:nvPr/>
        </p:nvCxnSpPr>
        <p:spPr>
          <a:xfrm>
            <a:off x="1126671" y="3524593"/>
            <a:ext cx="0" cy="26326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8516BF8-16A3-4B1C-9B77-FBA8075A2C50}"/>
              </a:ext>
            </a:extLst>
          </p:cNvPr>
          <p:cNvCxnSpPr>
            <a:cxnSpLocks/>
          </p:cNvCxnSpPr>
          <p:nvPr/>
        </p:nvCxnSpPr>
        <p:spPr>
          <a:xfrm>
            <a:off x="1126671" y="3969887"/>
            <a:ext cx="0" cy="26326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957AE1C-232F-4E44-BC33-AEBFAA590F0A}"/>
              </a:ext>
            </a:extLst>
          </p:cNvPr>
          <p:cNvCxnSpPr>
            <a:cxnSpLocks/>
          </p:cNvCxnSpPr>
          <p:nvPr/>
        </p:nvCxnSpPr>
        <p:spPr>
          <a:xfrm>
            <a:off x="1126671" y="4441374"/>
            <a:ext cx="0" cy="26326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0281983-FDA5-40CF-8260-C7E30513604E}"/>
              </a:ext>
            </a:extLst>
          </p:cNvPr>
          <p:cNvCxnSpPr>
            <a:cxnSpLocks/>
          </p:cNvCxnSpPr>
          <p:nvPr/>
        </p:nvCxnSpPr>
        <p:spPr>
          <a:xfrm>
            <a:off x="1126671" y="4872145"/>
            <a:ext cx="0" cy="26326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2B07A30-5E55-4317-BB35-E020DE59DB50}"/>
              </a:ext>
            </a:extLst>
          </p:cNvPr>
          <p:cNvCxnSpPr>
            <a:cxnSpLocks/>
          </p:cNvCxnSpPr>
          <p:nvPr/>
        </p:nvCxnSpPr>
        <p:spPr>
          <a:xfrm>
            <a:off x="1126671" y="5340829"/>
            <a:ext cx="0" cy="26326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6D229C1-DBF6-4DEF-96AB-880769293D39}"/>
              </a:ext>
            </a:extLst>
          </p:cNvPr>
          <p:cNvCxnSpPr>
            <a:cxnSpLocks/>
          </p:cNvCxnSpPr>
          <p:nvPr/>
        </p:nvCxnSpPr>
        <p:spPr>
          <a:xfrm>
            <a:off x="1126671" y="3060242"/>
            <a:ext cx="0" cy="26326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2478B97-D75B-428E-8D43-E981BED3C0DA}"/>
              </a:ext>
            </a:extLst>
          </p:cNvPr>
          <p:cNvCxnSpPr>
            <a:cxnSpLocks/>
          </p:cNvCxnSpPr>
          <p:nvPr/>
        </p:nvCxnSpPr>
        <p:spPr>
          <a:xfrm>
            <a:off x="5176654" y="3521870"/>
            <a:ext cx="0" cy="26326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72B8B64-EB1A-40BD-BF6B-D549399F2733}"/>
              </a:ext>
            </a:extLst>
          </p:cNvPr>
          <p:cNvCxnSpPr>
            <a:cxnSpLocks/>
          </p:cNvCxnSpPr>
          <p:nvPr/>
        </p:nvCxnSpPr>
        <p:spPr>
          <a:xfrm>
            <a:off x="5176654" y="3978092"/>
            <a:ext cx="0" cy="26326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9B3A5DB-A713-4CFC-BF7D-979F51D90F4D}"/>
              </a:ext>
            </a:extLst>
          </p:cNvPr>
          <p:cNvCxnSpPr>
            <a:cxnSpLocks/>
          </p:cNvCxnSpPr>
          <p:nvPr/>
        </p:nvCxnSpPr>
        <p:spPr>
          <a:xfrm>
            <a:off x="5176654" y="4795908"/>
            <a:ext cx="0" cy="26326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2560773-3A1B-425C-A9A8-BD6D9E5CB4CD}"/>
              </a:ext>
            </a:extLst>
          </p:cNvPr>
          <p:cNvCxnSpPr>
            <a:cxnSpLocks/>
          </p:cNvCxnSpPr>
          <p:nvPr/>
        </p:nvCxnSpPr>
        <p:spPr>
          <a:xfrm>
            <a:off x="5176654" y="4348361"/>
            <a:ext cx="0" cy="26326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9C94B79-E2F6-4EE0-B7B5-94C06EB5A535}"/>
              </a:ext>
            </a:extLst>
          </p:cNvPr>
          <p:cNvCxnSpPr>
            <a:cxnSpLocks/>
          </p:cNvCxnSpPr>
          <p:nvPr/>
        </p:nvCxnSpPr>
        <p:spPr>
          <a:xfrm>
            <a:off x="8294208" y="3521870"/>
            <a:ext cx="0" cy="26326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20CF2EE-48AF-4237-9D72-E3604656683D}"/>
              </a:ext>
            </a:extLst>
          </p:cNvPr>
          <p:cNvCxnSpPr>
            <a:cxnSpLocks/>
          </p:cNvCxnSpPr>
          <p:nvPr/>
        </p:nvCxnSpPr>
        <p:spPr>
          <a:xfrm>
            <a:off x="8294208" y="3978092"/>
            <a:ext cx="0" cy="26326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6A7453C-62C7-4FC1-84F7-05075C39FBA0}"/>
              </a:ext>
            </a:extLst>
          </p:cNvPr>
          <p:cNvCxnSpPr>
            <a:cxnSpLocks/>
          </p:cNvCxnSpPr>
          <p:nvPr/>
        </p:nvCxnSpPr>
        <p:spPr>
          <a:xfrm>
            <a:off x="8294208" y="4425397"/>
            <a:ext cx="0" cy="26326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BE8D722-4F2E-478D-9022-42735064B6C5}"/>
              </a:ext>
            </a:extLst>
          </p:cNvPr>
          <p:cNvCxnSpPr>
            <a:cxnSpLocks/>
          </p:cNvCxnSpPr>
          <p:nvPr/>
        </p:nvCxnSpPr>
        <p:spPr>
          <a:xfrm>
            <a:off x="8294208" y="4878977"/>
            <a:ext cx="0" cy="26326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FC35D8E-CDC5-4826-8E85-B687180767F2}"/>
              </a:ext>
            </a:extLst>
          </p:cNvPr>
          <p:cNvCxnSpPr>
            <a:cxnSpLocks/>
          </p:cNvCxnSpPr>
          <p:nvPr/>
        </p:nvCxnSpPr>
        <p:spPr>
          <a:xfrm>
            <a:off x="8294208" y="5339715"/>
            <a:ext cx="0" cy="26326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56BE24C-ADBF-473D-A68D-59953D45B598}"/>
              </a:ext>
            </a:extLst>
          </p:cNvPr>
          <p:cNvCxnSpPr>
            <a:cxnSpLocks/>
          </p:cNvCxnSpPr>
          <p:nvPr/>
        </p:nvCxnSpPr>
        <p:spPr>
          <a:xfrm>
            <a:off x="5176654" y="1760066"/>
            <a:ext cx="0" cy="106441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FD8CCFB-7E18-46F8-8F6A-5FC197DA2F05}"/>
              </a:ext>
            </a:extLst>
          </p:cNvPr>
          <p:cNvCxnSpPr>
            <a:cxnSpLocks/>
          </p:cNvCxnSpPr>
          <p:nvPr/>
        </p:nvCxnSpPr>
        <p:spPr>
          <a:xfrm>
            <a:off x="1125726" y="2665789"/>
            <a:ext cx="716723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B9D9BF2-C8AD-465A-A005-D124432E9E03}"/>
              </a:ext>
            </a:extLst>
          </p:cNvPr>
          <p:cNvCxnSpPr>
            <a:cxnSpLocks/>
          </p:cNvCxnSpPr>
          <p:nvPr/>
        </p:nvCxnSpPr>
        <p:spPr>
          <a:xfrm>
            <a:off x="1125726" y="2665789"/>
            <a:ext cx="0" cy="16872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122D327-FD7F-4F08-A741-03AC8AA70E06}"/>
              </a:ext>
            </a:extLst>
          </p:cNvPr>
          <p:cNvCxnSpPr>
            <a:cxnSpLocks/>
          </p:cNvCxnSpPr>
          <p:nvPr/>
        </p:nvCxnSpPr>
        <p:spPr>
          <a:xfrm>
            <a:off x="8292963" y="2665789"/>
            <a:ext cx="0" cy="16872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BE3224-5202-48D2-B3B7-BECCB47EBA13}"/>
              </a:ext>
            </a:extLst>
          </p:cNvPr>
          <p:cNvSpPr/>
          <p:nvPr/>
        </p:nvSpPr>
        <p:spPr>
          <a:xfrm>
            <a:off x="6182056" y="3265343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면 영상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5A4CD50-80F6-4707-9BB4-FB8B1AAF83F3}"/>
              </a:ext>
            </a:extLst>
          </p:cNvPr>
          <p:cNvSpPr/>
          <p:nvPr/>
        </p:nvSpPr>
        <p:spPr>
          <a:xfrm>
            <a:off x="6182056" y="3709439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면 영상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F010FC5-99BA-44D5-B48D-C5497FBBA1C0}"/>
              </a:ext>
            </a:extLst>
          </p:cNvPr>
          <p:cNvSpPr/>
          <p:nvPr/>
        </p:nvSpPr>
        <p:spPr>
          <a:xfrm>
            <a:off x="6182056" y="4524046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면 영상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8EE9DE8-D54D-47C7-A348-30E1A1193448}"/>
              </a:ext>
            </a:extLst>
          </p:cNvPr>
          <p:cNvSpPr/>
          <p:nvPr/>
        </p:nvSpPr>
        <p:spPr>
          <a:xfrm>
            <a:off x="6182056" y="4979374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면 영상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AD08CF4-8C77-40DE-BC9D-1095003A1995}"/>
              </a:ext>
            </a:extLst>
          </p:cNvPr>
          <p:cNvSpPr/>
          <p:nvPr/>
        </p:nvSpPr>
        <p:spPr>
          <a:xfrm>
            <a:off x="6182056" y="4129579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면 영상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4362180-676C-4CBD-97F1-D657106B0C03}"/>
              </a:ext>
            </a:extLst>
          </p:cNvPr>
          <p:cNvSpPr/>
          <p:nvPr/>
        </p:nvSpPr>
        <p:spPr>
          <a:xfrm>
            <a:off x="2119496" y="3265343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3D Asset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45F3FE0-62CE-4E0A-928C-574D37B543FE}"/>
              </a:ext>
            </a:extLst>
          </p:cNvPr>
          <p:cNvSpPr/>
          <p:nvPr/>
        </p:nvSpPr>
        <p:spPr>
          <a:xfrm>
            <a:off x="2119496" y="3709439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3D Asset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65E82A7-5BB7-4ECD-9682-E3E1F8D2A52F}"/>
              </a:ext>
            </a:extLst>
          </p:cNvPr>
          <p:cNvSpPr/>
          <p:nvPr/>
        </p:nvSpPr>
        <p:spPr>
          <a:xfrm>
            <a:off x="2119496" y="4153535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3D Asset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30E7900-E219-46DA-9E9E-A5AC6D21541D}"/>
              </a:ext>
            </a:extLst>
          </p:cNvPr>
          <p:cNvSpPr/>
          <p:nvPr/>
        </p:nvSpPr>
        <p:spPr>
          <a:xfrm>
            <a:off x="2119496" y="4608863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3D Asset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EEEDAB3-2F6F-413E-9BFC-B0EFA976D9BD}"/>
              </a:ext>
            </a:extLst>
          </p:cNvPr>
          <p:cNvSpPr/>
          <p:nvPr/>
        </p:nvSpPr>
        <p:spPr>
          <a:xfrm>
            <a:off x="2119496" y="5064191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3D Asset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56F7F0D-57BE-43BB-9B1F-9AD008664B67}"/>
              </a:ext>
            </a:extLst>
          </p:cNvPr>
          <p:cNvSpPr/>
          <p:nvPr/>
        </p:nvSpPr>
        <p:spPr>
          <a:xfrm>
            <a:off x="2119496" y="5509939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면 영상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3F9145D-F1FF-431B-A4DB-395A4FA873B1}"/>
              </a:ext>
            </a:extLst>
          </p:cNvPr>
          <p:cNvSpPr/>
          <p:nvPr/>
        </p:nvSpPr>
        <p:spPr>
          <a:xfrm>
            <a:off x="3068110" y="3265343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360VR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3492481-A96B-4441-9A56-A07775EFEA6D}"/>
              </a:ext>
            </a:extLst>
          </p:cNvPr>
          <p:cNvSpPr/>
          <p:nvPr/>
        </p:nvSpPr>
        <p:spPr>
          <a:xfrm>
            <a:off x="3068110" y="3709439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360VR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C884291-62FF-4AFE-A9CC-29C6AD108464}"/>
              </a:ext>
            </a:extLst>
          </p:cNvPr>
          <p:cNvSpPr/>
          <p:nvPr/>
        </p:nvSpPr>
        <p:spPr>
          <a:xfrm>
            <a:off x="3068110" y="4153535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360VR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68BC2C8-5818-48AC-99AD-F05D9BFA4BF1}"/>
              </a:ext>
            </a:extLst>
          </p:cNvPr>
          <p:cNvSpPr/>
          <p:nvPr/>
        </p:nvSpPr>
        <p:spPr>
          <a:xfrm>
            <a:off x="3068110" y="4608863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360VR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48CE45F-4DB0-43F2-9DC7-FEA9C7A035B8}"/>
              </a:ext>
            </a:extLst>
          </p:cNvPr>
          <p:cNvSpPr/>
          <p:nvPr/>
        </p:nvSpPr>
        <p:spPr>
          <a:xfrm>
            <a:off x="3068110" y="5064191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360VR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DE8E9B2-ADCA-4CA1-9EEF-C75970975966}"/>
              </a:ext>
            </a:extLst>
          </p:cNvPr>
          <p:cNvSpPr/>
          <p:nvPr/>
        </p:nvSpPr>
        <p:spPr>
          <a:xfrm>
            <a:off x="9299609" y="3265343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3D Asset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6EF7D4B-4587-40F2-ABA6-73C3AB8874C2}"/>
              </a:ext>
            </a:extLst>
          </p:cNvPr>
          <p:cNvSpPr/>
          <p:nvPr/>
        </p:nvSpPr>
        <p:spPr>
          <a:xfrm>
            <a:off x="9299609" y="3709439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3D Asset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770BD51-E13C-448F-87B1-D3FB29B17B33}"/>
              </a:ext>
            </a:extLst>
          </p:cNvPr>
          <p:cNvSpPr/>
          <p:nvPr/>
        </p:nvSpPr>
        <p:spPr>
          <a:xfrm>
            <a:off x="9299609" y="4153535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3D Asset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04DE05F-B38F-442D-9574-E1F0D6A05AAB}"/>
              </a:ext>
            </a:extLst>
          </p:cNvPr>
          <p:cNvSpPr/>
          <p:nvPr/>
        </p:nvSpPr>
        <p:spPr>
          <a:xfrm>
            <a:off x="9299609" y="4608863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3D Asset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91EEC48-6C0E-47CE-91AD-223D15422528}"/>
              </a:ext>
            </a:extLst>
          </p:cNvPr>
          <p:cNvSpPr/>
          <p:nvPr/>
        </p:nvSpPr>
        <p:spPr>
          <a:xfrm>
            <a:off x="9299609" y="5064191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3D Asset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5FB097D-94D1-4DB7-B688-8889C3C975A1}"/>
              </a:ext>
            </a:extLst>
          </p:cNvPr>
          <p:cNvSpPr/>
          <p:nvPr/>
        </p:nvSpPr>
        <p:spPr>
          <a:xfrm>
            <a:off x="10248223" y="3265343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360VR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1AFFFD3-1C20-47CD-B78E-988CE6CA2758}"/>
              </a:ext>
            </a:extLst>
          </p:cNvPr>
          <p:cNvSpPr/>
          <p:nvPr/>
        </p:nvSpPr>
        <p:spPr>
          <a:xfrm>
            <a:off x="10248223" y="3709439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ASMR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F2CCC7F-09D9-4272-94AD-C976D9ECC665}"/>
              </a:ext>
            </a:extLst>
          </p:cNvPr>
          <p:cNvSpPr/>
          <p:nvPr/>
        </p:nvSpPr>
        <p:spPr>
          <a:xfrm>
            <a:off x="10248223" y="4153535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동영상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A980407-B7A1-4B37-A343-85C7AC62E8E3}"/>
              </a:ext>
            </a:extLst>
          </p:cNvPr>
          <p:cNvSpPr/>
          <p:nvPr/>
        </p:nvSpPr>
        <p:spPr>
          <a:xfrm>
            <a:off x="10248222" y="4608863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동영상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F4BF362-3DAE-417C-8A67-D12201F873D2}"/>
              </a:ext>
            </a:extLst>
          </p:cNvPr>
          <p:cNvSpPr/>
          <p:nvPr/>
        </p:nvSpPr>
        <p:spPr>
          <a:xfrm>
            <a:off x="10248222" y="5048877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동영상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EB8879E-7E65-428F-9CA6-6D0EBC0BDC14}"/>
              </a:ext>
            </a:extLst>
          </p:cNvPr>
          <p:cNvSpPr/>
          <p:nvPr/>
        </p:nvSpPr>
        <p:spPr>
          <a:xfrm>
            <a:off x="9299609" y="5512901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미디어아트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12E6322-F053-45F5-9D64-60DD0E106F6D}"/>
              </a:ext>
            </a:extLst>
          </p:cNvPr>
          <p:cNvCxnSpPr>
            <a:cxnSpLocks/>
          </p:cNvCxnSpPr>
          <p:nvPr/>
        </p:nvCxnSpPr>
        <p:spPr>
          <a:xfrm>
            <a:off x="1853312" y="3440549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3641C9F-E410-4436-AA49-B77CF64B404F}"/>
              </a:ext>
            </a:extLst>
          </p:cNvPr>
          <p:cNvCxnSpPr>
            <a:cxnSpLocks/>
          </p:cNvCxnSpPr>
          <p:nvPr/>
        </p:nvCxnSpPr>
        <p:spPr>
          <a:xfrm>
            <a:off x="1853312" y="3895366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10EE6F6B-F78B-45E1-AB02-32F58F90FA1D}"/>
              </a:ext>
            </a:extLst>
          </p:cNvPr>
          <p:cNvCxnSpPr>
            <a:cxnSpLocks/>
          </p:cNvCxnSpPr>
          <p:nvPr/>
        </p:nvCxnSpPr>
        <p:spPr>
          <a:xfrm>
            <a:off x="1853312" y="4337079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7ECC87-2722-4C81-B91C-FA43737E72EF}"/>
              </a:ext>
            </a:extLst>
          </p:cNvPr>
          <p:cNvCxnSpPr>
            <a:cxnSpLocks/>
          </p:cNvCxnSpPr>
          <p:nvPr/>
        </p:nvCxnSpPr>
        <p:spPr>
          <a:xfrm>
            <a:off x="1853312" y="4784069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5C6B814-9699-4762-B175-B1E60816EC14}"/>
              </a:ext>
            </a:extLst>
          </p:cNvPr>
          <p:cNvCxnSpPr>
            <a:cxnSpLocks/>
          </p:cNvCxnSpPr>
          <p:nvPr/>
        </p:nvCxnSpPr>
        <p:spPr>
          <a:xfrm>
            <a:off x="1853312" y="5233781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143AE0C4-0278-4893-830F-E95E8D18DA14}"/>
              </a:ext>
            </a:extLst>
          </p:cNvPr>
          <p:cNvCxnSpPr>
            <a:cxnSpLocks/>
          </p:cNvCxnSpPr>
          <p:nvPr/>
        </p:nvCxnSpPr>
        <p:spPr>
          <a:xfrm>
            <a:off x="1853312" y="5682602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DE0A3E1A-123F-43C4-8009-BF2EC0BFA1CC}"/>
              </a:ext>
            </a:extLst>
          </p:cNvPr>
          <p:cNvCxnSpPr>
            <a:cxnSpLocks/>
          </p:cNvCxnSpPr>
          <p:nvPr/>
        </p:nvCxnSpPr>
        <p:spPr>
          <a:xfrm>
            <a:off x="5894649" y="3440549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1165E76-F9D5-48A9-B009-9D3F32E5AC6A}"/>
              </a:ext>
            </a:extLst>
          </p:cNvPr>
          <p:cNvCxnSpPr>
            <a:cxnSpLocks/>
          </p:cNvCxnSpPr>
          <p:nvPr/>
        </p:nvCxnSpPr>
        <p:spPr>
          <a:xfrm>
            <a:off x="5894649" y="3895366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48C1B67-5C2A-451D-88B2-0BB0FEF5BCD8}"/>
              </a:ext>
            </a:extLst>
          </p:cNvPr>
          <p:cNvCxnSpPr>
            <a:cxnSpLocks/>
          </p:cNvCxnSpPr>
          <p:nvPr/>
        </p:nvCxnSpPr>
        <p:spPr>
          <a:xfrm>
            <a:off x="5894649" y="4707590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F36E21C7-414D-4AA0-95DF-4186DC5D5A79}"/>
              </a:ext>
            </a:extLst>
          </p:cNvPr>
          <p:cNvCxnSpPr>
            <a:cxnSpLocks/>
          </p:cNvCxnSpPr>
          <p:nvPr/>
        </p:nvCxnSpPr>
        <p:spPr>
          <a:xfrm>
            <a:off x="5894649" y="5154580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C718E70-1F0E-4474-901B-60B47ECBF8EC}"/>
              </a:ext>
            </a:extLst>
          </p:cNvPr>
          <p:cNvCxnSpPr>
            <a:cxnSpLocks/>
          </p:cNvCxnSpPr>
          <p:nvPr/>
        </p:nvCxnSpPr>
        <p:spPr>
          <a:xfrm>
            <a:off x="9011667" y="3440549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AF1AC5C8-704E-469D-B9A4-7340935E6150}"/>
              </a:ext>
            </a:extLst>
          </p:cNvPr>
          <p:cNvCxnSpPr>
            <a:cxnSpLocks/>
          </p:cNvCxnSpPr>
          <p:nvPr/>
        </p:nvCxnSpPr>
        <p:spPr>
          <a:xfrm>
            <a:off x="9011667" y="3895366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D13983F-24BA-4E93-BA33-C28B3B52B8E5}"/>
              </a:ext>
            </a:extLst>
          </p:cNvPr>
          <p:cNvCxnSpPr>
            <a:cxnSpLocks/>
          </p:cNvCxnSpPr>
          <p:nvPr/>
        </p:nvCxnSpPr>
        <p:spPr>
          <a:xfrm>
            <a:off x="9011667" y="4337079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EA51543C-7B74-48C2-9086-EB9ABF9FC3B8}"/>
              </a:ext>
            </a:extLst>
          </p:cNvPr>
          <p:cNvCxnSpPr>
            <a:cxnSpLocks/>
          </p:cNvCxnSpPr>
          <p:nvPr/>
        </p:nvCxnSpPr>
        <p:spPr>
          <a:xfrm>
            <a:off x="9011667" y="4784069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496AB57-F0E8-4D41-BFCA-CC4C0C7EA0CE}"/>
              </a:ext>
            </a:extLst>
          </p:cNvPr>
          <p:cNvCxnSpPr>
            <a:cxnSpLocks/>
          </p:cNvCxnSpPr>
          <p:nvPr/>
        </p:nvCxnSpPr>
        <p:spPr>
          <a:xfrm>
            <a:off x="9011667" y="5233781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7769931-A91B-4406-91E7-10040C82F911}"/>
              </a:ext>
            </a:extLst>
          </p:cNvPr>
          <p:cNvCxnSpPr>
            <a:cxnSpLocks/>
          </p:cNvCxnSpPr>
          <p:nvPr/>
        </p:nvCxnSpPr>
        <p:spPr>
          <a:xfrm>
            <a:off x="5894649" y="4292085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FE9FCDF-1785-41BF-8711-BAADCD08168E}"/>
              </a:ext>
            </a:extLst>
          </p:cNvPr>
          <p:cNvCxnSpPr>
            <a:cxnSpLocks/>
          </p:cNvCxnSpPr>
          <p:nvPr/>
        </p:nvCxnSpPr>
        <p:spPr>
          <a:xfrm>
            <a:off x="9011667" y="5693618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9989A33D-DE78-4F78-B57C-0B9627AF38FC}"/>
              </a:ext>
            </a:extLst>
          </p:cNvPr>
          <p:cNvGrpSpPr/>
          <p:nvPr/>
        </p:nvGrpSpPr>
        <p:grpSpPr>
          <a:xfrm>
            <a:off x="2891445" y="3440549"/>
            <a:ext cx="247762" cy="1793232"/>
            <a:chOff x="2791868" y="3230171"/>
            <a:chExt cx="284704" cy="1793232"/>
          </a:xfrm>
        </p:grpSpPr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C3FD4D9E-954F-4731-A2D1-965A3A1C11D6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68" y="3230171"/>
              <a:ext cx="28470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C6B3EB11-0053-4CE9-ACD3-AD1DC27A3AE7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68" y="3684988"/>
              <a:ext cx="28470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F98C152D-1951-4E5A-8BEA-A9FE46D29DDD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68" y="4126701"/>
              <a:ext cx="28470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3286AE68-40A1-496E-A0BA-BE245B5EFF79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68" y="4573691"/>
              <a:ext cx="28470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AEA2FD28-D99A-46B3-863C-10F7E47B28D5}"/>
                </a:ext>
              </a:extLst>
            </p:cNvPr>
            <p:cNvCxnSpPr>
              <a:cxnSpLocks/>
            </p:cNvCxnSpPr>
            <p:nvPr/>
          </p:nvCxnSpPr>
          <p:spPr>
            <a:xfrm>
              <a:off x="2791868" y="5023403"/>
              <a:ext cx="28470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184E93A-C339-432B-B05E-955A6BA15CC9}"/>
              </a:ext>
            </a:extLst>
          </p:cNvPr>
          <p:cNvCxnSpPr>
            <a:cxnSpLocks/>
          </p:cNvCxnSpPr>
          <p:nvPr/>
        </p:nvCxnSpPr>
        <p:spPr>
          <a:xfrm>
            <a:off x="10054412" y="3440549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5291799B-D213-44E3-9700-66ACBEEEF401}"/>
              </a:ext>
            </a:extLst>
          </p:cNvPr>
          <p:cNvCxnSpPr>
            <a:cxnSpLocks/>
          </p:cNvCxnSpPr>
          <p:nvPr/>
        </p:nvCxnSpPr>
        <p:spPr>
          <a:xfrm>
            <a:off x="10054412" y="3895366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8D14B6C-EBA7-4970-929B-ECE557DC5A64}"/>
              </a:ext>
            </a:extLst>
          </p:cNvPr>
          <p:cNvCxnSpPr>
            <a:cxnSpLocks/>
          </p:cNvCxnSpPr>
          <p:nvPr/>
        </p:nvCxnSpPr>
        <p:spPr>
          <a:xfrm>
            <a:off x="10054412" y="4337079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2A333D04-A346-4F18-951C-B459F5E75480}"/>
              </a:ext>
            </a:extLst>
          </p:cNvPr>
          <p:cNvCxnSpPr>
            <a:cxnSpLocks/>
          </p:cNvCxnSpPr>
          <p:nvPr/>
        </p:nvCxnSpPr>
        <p:spPr>
          <a:xfrm>
            <a:off x="10054412" y="4784069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F69B6B13-3C9B-4FBB-A142-FEF242B1156F}"/>
              </a:ext>
            </a:extLst>
          </p:cNvPr>
          <p:cNvCxnSpPr>
            <a:cxnSpLocks/>
          </p:cNvCxnSpPr>
          <p:nvPr/>
        </p:nvCxnSpPr>
        <p:spPr>
          <a:xfrm>
            <a:off x="10054412" y="5233781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E0C5E76-822F-4D95-A56C-751CA321CF3C}"/>
              </a:ext>
            </a:extLst>
          </p:cNvPr>
          <p:cNvGrpSpPr/>
          <p:nvPr/>
        </p:nvGrpSpPr>
        <p:grpSpPr>
          <a:xfrm>
            <a:off x="249426" y="2968625"/>
            <a:ext cx="159877" cy="2711617"/>
            <a:chOff x="192276" y="2873375"/>
            <a:chExt cx="159877" cy="2711617"/>
          </a:xfrm>
        </p:grpSpPr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20FD0903-A637-4D93-A8DD-EAFF8703B265}"/>
                </a:ext>
              </a:extLst>
            </p:cNvPr>
            <p:cNvCxnSpPr>
              <a:cxnSpLocks/>
            </p:cNvCxnSpPr>
            <p:nvPr/>
          </p:nvCxnSpPr>
          <p:spPr>
            <a:xfrm>
              <a:off x="192276" y="5584992"/>
              <a:ext cx="14871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14620E23-13E0-4E8B-BD62-512A99BB0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887" y="2873375"/>
              <a:ext cx="0" cy="271161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F6BB0518-5AAF-4DB9-839C-B3D8E6BAD52F}"/>
                </a:ext>
              </a:extLst>
            </p:cNvPr>
            <p:cNvCxnSpPr>
              <a:cxnSpLocks/>
            </p:cNvCxnSpPr>
            <p:nvPr/>
          </p:nvCxnSpPr>
          <p:spPr>
            <a:xfrm>
              <a:off x="192276" y="2873375"/>
              <a:ext cx="159877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E2B50D0-CC1D-484A-AB24-BA33212E0B37}"/>
              </a:ext>
            </a:extLst>
          </p:cNvPr>
          <p:cNvGrpSpPr/>
          <p:nvPr/>
        </p:nvGrpSpPr>
        <p:grpSpPr>
          <a:xfrm>
            <a:off x="4299802" y="2968625"/>
            <a:ext cx="159877" cy="2640773"/>
            <a:chOff x="192276" y="2873375"/>
            <a:chExt cx="159877" cy="3164370"/>
          </a:xfrm>
        </p:grpSpPr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5508CD59-C7BC-4ABA-A7A3-C79D6D2CF22A}"/>
                </a:ext>
              </a:extLst>
            </p:cNvPr>
            <p:cNvCxnSpPr>
              <a:cxnSpLocks/>
            </p:cNvCxnSpPr>
            <p:nvPr/>
          </p:nvCxnSpPr>
          <p:spPr>
            <a:xfrm>
              <a:off x="192276" y="6037745"/>
              <a:ext cx="14871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3A9461D2-68C4-4D96-8B43-363CCF5039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887" y="2873376"/>
              <a:ext cx="0" cy="316436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57416C64-DC8A-49E2-B6A2-8725A10BB1D1}"/>
                </a:ext>
              </a:extLst>
            </p:cNvPr>
            <p:cNvCxnSpPr>
              <a:cxnSpLocks/>
            </p:cNvCxnSpPr>
            <p:nvPr/>
          </p:nvCxnSpPr>
          <p:spPr>
            <a:xfrm>
              <a:off x="192276" y="2873375"/>
              <a:ext cx="159877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D59065BD-BD18-4BC5-8E8D-A59EAC32E452}"/>
              </a:ext>
            </a:extLst>
          </p:cNvPr>
          <p:cNvGrpSpPr/>
          <p:nvPr/>
        </p:nvGrpSpPr>
        <p:grpSpPr>
          <a:xfrm>
            <a:off x="7409130" y="2968625"/>
            <a:ext cx="159877" cy="2724993"/>
            <a:chOff x="192276" y="2873375"/>
            <a:chExt cx="159877" cy="3612510"/>
          </a:xfrm>
        </p:grpSpPr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768E5EBC-9A06-4829-A2EB-4923257A5542}"/>
                </a:ext>
              </a:extLst>
            </p:cNvPr>
            <p:cNvCxnSpPr>
              <a:cxnSpLocks/>
            </p:cNvCxnSpPr>
            <p:nvPr/>
          </p:nvCxnSpPr>
          <p:spPr>
            <a:xfrm>
              <a:off x="192276" y="6485885"/>
              <a:ext cx="14871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11B84403-A776-426D-AF9E-F42714258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887" y="2873377"/>
              <a:ext cx="0" cy="361250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634B5DC-45D3-4634-B050-C5EDF7BA75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276" y="2873375"/>
              <a:ext cx="159877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849EC286-F1F5-4870-8C55-F6524F60DE27}"/>
              </a:ext>
            </a:extLst>
          </p:cNvPr>
          <p:cNvSpPr/>
          <p:nvPr/>
        </p:nvSpPr>
        <p:spPr>
          <a:xfrm>
            <a:off x="4460700" y="5434192"/>
            <a:ext cx="1455172" cy="3504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6.</a:t>
            </a:r>
            <a:r>
              <a:rPr lang="ko-KR" altLang="en-US" sz="1000" b="1" dirty="0"/>
              <a:t>디지털 병풍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3318C92-0799-4357-A337-0BCFAD9DA0BC}"/>
              </a:ext>
            </a:extLst>
          </p:cNvPr>
          <p:cNvSpPr/>
          <p:nvPr/>
        </p:nvSpPr>
        <p:spPr>
          <a:xfrm>
            <a:off x="11147933" y="3265343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동영상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94373DE-6186-4E2D-B249-1A833DC1C30F}"/>
              </a:ext>
            </a:extLst>
          </p:cNvPr>
          <p:cNvSpPr/>
          <p:nvPr/>
        </p:nvSpPr>
        <p:spPr>
          <a:xfrm>
            <a:off x="6172535" y="5438328"/>
            <a:ext cx="835109" cy="35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동영상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21FD00A-3272-455F-92B0-4B8B3650A27E}"/>
              </a:ext>
            </a:extLst>
          </p:cNvPr>
          <p:cNvCxnSpPr>
            <a:cxnSpLocks/>
          </p:cNvCxnSpPr>
          <p:nvPr/>
        </p:nvCxnSpPr>
        <p:spPr>
          <a:xfrm>
            <a:off x="5894649" y="5609398"/>
            <a:ext cx="28470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05F1190-FAA5-4E9E-A782-0AB2920D0B4E}"/>
              </a:ext>
            </a:extLst>
          </p:cNvPr>
          <p:cNvCxnSpPr>
            <a:cxnSpLocks/>
          </p:cNvCxnSpPr>
          <p:nvPr/>
        </p:nvCxnSpPr>
        <p:spPr>
          <a:xfrm>
            <a:off x="5176654" y="5245027"/>
            <a:ext cx="0" cy="26326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975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8D8DF-7D86-4141-AD1F-B58A2E4C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B000F9-CF41-4102-907E-6B4D6A7C6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질문이나 문의사항 언제든지 아래 메일로 연락주세요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김채현 </a:t>
            </a:r>
            <a:r>
              <a:rPr lang="en-US" altLang="ko-KR" dirty="0"/>
              <a:t>chaeniiii@gsclab.kr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9472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312</Words>
  <Application>Microsoft Office PowerPoint</Application>
  <PresentationFormat>와이드스크린</PresentationFormat>
  <Paragraphs>94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바탕체</vt:lpstr>
      <vt:lpstr>Arial</vt:lpstr>
      <vt:lpstr>Consolas</vt:lpstr>
      <vt:lpstr>Office 테마</vt:lpstr>
      <vt:lpstr>폴더 구성</vt:lpstr>
      <vt:lpstr>현재 구현되어있는 기능</vt:lpstr>
      <vt:lpstr>현재 구현되어있는 기능</vt:lpstr>
      <vt:lpstr>PowerPoint 프레젠테이션</vt:lpstr>
      <vt:lpstr>PowerPoint 프레젠테이션</vt:lpstr>
      <vt:lpstr>PowerPoint 프레젠테이션</vt:lpstr>
      <vt:lpstr>Conbutton 정보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김채현</dc:creator>
  <cp:lastModifiedBy>김채현</cp:lastModifiedBy>
  <cp:revision>5</cp:revision>
  <dcterms:created xsi:type="dcterms:W3CDTF">2021-11-04T03:24:16Z</dcterms:created>
  <dcterms:modified xsi:type="dcterms:W3CDTF">2021-11-04T07:25:52Z</dcterms:modified>
</cp:coreProperties>
</file>